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72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6336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8036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6912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204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1672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740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878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0898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525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8910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540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D3F61-B668-41E7-ADD6-3BC2F069DD9C}" type="datetimeFigureOut">
              <a:rPr lang="pt-BR" smtClean="0"/>
              <a:t>22/04/2024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A239F-2B83-4209-98F1-C34A0463D23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71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7000">
              <a:schemeClr val="accent5">
                <a:lumMod val="75000"/>
              </a:schemeClr>
            </a:gs>
            <a:gs pos="0">
              <a:schemeClr val="accent4">
                <a:lumMod val="0"/>
                <a:lumOff val="100000"/>
              </a:schemeClr>
            </a:gs>
            <a:gs pos="13000">
              <a:schemeClr val="accent4">
                <a:lumMod val="0"/>
                <a:lumOff val="100000"/>
              </a:schemeClr>
            </a:gs>
            <a:gs pos="100000">
              <a:srgbClr val="002060"/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2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2124489" y="-950291"/>
            <a:ext cx="8420100" cy="553998"/>
          </a:xfrm>
          <a:prstGeom prst="rect">
            <a:avLst/>
          </a:prstGeom>
          <a:solidFill>
            <a:srgbClr val="002060">
              <a:alpha val="60000"/>
            </a:srgbClr>
          </a:solidFill>
          <a:effectLst/>
        </p:spPr>
        <p:txBody>
          <a:bodyPr wrap="square" rtlCol="0">
            <a:spAutoFit/>
          </a:bodyPr>
          <a:lstStyle/>
          <a:p>
            <a:r>
              <a:rPr lang="pt-BR" sz="3000" dirty="0" smtClean="0">
                <a:solidFill>
                  <a:schemeClr val="bg1"/>
                </a:solidFill>
                <a:latin typeface="Copperplate Gothic Bold" panose="020E0705020206020404" pitchFamily="34" charset="0"/>
              </a:rPr>
              <a:t>Análise de Ações da Bolsa de Valores</a:t>
            </a:r>
            <a:endParaRPr lang="pt-BR" sz="3000" dirty="0">
              <a:solidFill>
                <a:schemeClr val="bg1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12" name="Retângulo Arredondado 11"/>
          <p:cNvSpPr/>
          <p:nvPr/>
        </p:nvSpPr>
        <p:spPr>
          <a:xfrm>
            <a:off x="101600" y="553998"/>
            <a:ext cx="11988800" cy="982702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endParaRPr lang="pt-BR" dirty="0">
              <a:latin typeface="Copperplate Gothic Light" panose="020E0507020206020404" pitchFamily="34" charset="0"/>
            </a:endParaRPr>
          </a:p>
        </p:txBody>
      </p:sp>
      <p:sp>
        <p:nvSpPr>
          <p:cNvPr id="13" name="Retângulo Arredondado 12"/>
          <p:cNvSpPr/>
          <p:nvPr/>
        </p:nvSpPr>
        <p:spPr>
          <a:xfrm>
            <a:off x="101600" y="1676400"/>
            <a:ext cx="2247900" cy="1143000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/>
          <a:lstStyle/>
          <a:p>
            <a:pPr algn="ctr"/>
            <a:r>
              <a:rPr lang="pt-BR" dirty="0" smtClean="0">
                <a:latin typeface="Copperplate Gothic Light" panose="020E0507020206020404" pitchFamily="34" charset="0"/>
              </a:rPr>
              <a:t>Valor Atual</a:t>
            </a:r>
            <a:endParaRPr lang="pt-BR" dirty="0">
              <a:latin typeface="Copperplate Gothic Light" panose="020E0507020206020404" pitchFamily="34" charset="0"/>
            </a:endParaRPr>
          </a:p>
        </p:txBody>
      </p:sp>
      <p:sp>
        <p:nvSpPr>
          <p:cNvPr id="14" name="Retângulo Arredondado 13"/>
          <p:cNvSpPr/>
          <p:nvPr/>
        </p:nvSpPr>
        <p:spPr>
          <a:xfrm>
            <a:off x="75495" y="4272002"/>
            <a:ext cx="2247900" cy="1173202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/>
          <a:lstStyle/>
          <a:p>
            <a:pPr algn="ctr"/>
            <a:r>
              <a:rPr lang="pt-BR" dirty="0" smtClean="0">
                <a:latin typeface="Copperplate Gothic Light" panose="020E0507020206020404" pitchFamily="34" charset="0"/>
              </a:rPr>
              <a:t>Mínima Período</a:t>
            </a:r>
            <a:endParaRPr lang="pt-BR" dirty="0"/>
          </a:p>
        </p:txBody>
      </p:sp>
      <p:sp>
        <p:nvSpPr>
          <p:cNvPr id="15" name="Retângulo Arredondado 14"/>
          <p:cNvSpPr/>
          <p:nvPr/>
        </p:nvSpPr>
        <p:spPr>
          <a:xfrm>
            <a:off x="101600" y="2959100"/>
            <a:ext cx="2247900" cy="1173202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/>
          <a:lstStyle/>
          <a:p>
            <a:pPr algn="ctr"/>
            <a:r>
              <a:rPr lang="pt-BR" dirty="0" smtClean="0">
                <a:latin typeface="Copperplate Gothic Light" panose="020E0507020206020404" pitchFamily="34" charset="0"/>
              </a:rPr>
              <a:t>Máxima Período</a:t>
            </a:r>
            <a:endParaRPr lang="pt-BR" dirty="0"/>
          </a:p>
        </p:txBody>
      </p:sp>
      <p:sp>
        <p:nvSpPr>
          <p:cNvPr id="16" name="Retângulo Arredondado 15"/>
          <p:cNvSpPr/>
          <p:nvPr/>
        </p:nvSpPr>
        <p:spPr>
          <a:xfrm>
            <a:off x="75495" y="5589548"/>
            <a:ext cx="2247900" cy="1173202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b"/>
          <a:lstStyle/>
          <a:p>
            <a:pPr algn="ctr"/>
            <a:r>
              <a:rPr lang="pt-BR" dirty="0" smtClean="0">
                <a:latin typeface="Copperplate Gothic Light" panose="020E0507020206020404" pitchFamily="34" charset="0"/>
              </a:rPr>
              <a:t>Média Período</a:t>
            </a:r>
            <a:endParaRPr lang="pt-BR" dirty="0">
              <a:latin typeface="Copperplate Gothic Light" panose="020E0507020206020404" pitchFamily="34" charset="0"/>
            </a:endParaRP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22" y="778735"/>
            <a:ext cx="533228" cy="533228"/>
          </a:xfrm>
          <a:prstGeom prst="rect">
            <a:avLst/>
          </a:prstGeom>
          <a:ln>
            <a:noFill/>
          </a:ln>
        </p:spPr>
      </p:pic>
      <p:sp>
        <p:nvSpPr>
          <p:cNvPr id="18" name="Retângulo Arredondado 17"/>
          <p:cNvSpPr/>
          <p:nvPr/>
        </p:nvSpPr>
        <p:spPr>
          <a:xfrm>
            <a:off x="2424994" y="1676400"/>
            <a:ext cx="9665405" cy="5086350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t"/>
          <a:lstStyle/>
          <a:p>
            <a:pPr algn="ctr"/>
            <a:r>
              <a:rPr lang="pt-BR" dirty="0" smtClean="0">
                <a:latin typeface="Copperplate Gothic Light" panose="020E0507020206020404" pitchFamily="34" charset="0"/>
              </a:rPr>
              <a:t>GRÁFICO DAS AÇÕES</a:t>
            </a:r>
            <a:endParaRPr lang="pt-BR" dirty="0">
              <a:latin typeface="Copperplate Gothic Light" panose="020E0507020206020404" pitchFamily="34" charset="0"/>
            </a:endParaRPr>
          </a:p>
        </p:txBody>
      </p:sp>
      <p:sp>
        <p:nvSpPr>
          <p:cNvPr id="19" name="Retângulo Arredondado 18"/>
          <p:cNvSpPr/>
          <p:nvPr/>
        </p:nvSpPr>
        <p:spPr>
          <a:xfrm>
            <a:off x="1840602" y="47625"/>
            <a:ext cx="8510795" cy="458748"/>
          </a:xfrm>
          <a:prstGeom prst="roundRect">
            <a:avLst/>
          </a:prstGeom>
          <a:solidFill>
            <a:srgbClr val="002060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pt-BR" sz="3000" dirty="0">
                <a:solidFill>
                  <a:schemeClr val="bg1"/>
                </a:solidFill>
                <a:latin typeface="Copperplate Gothic Bold" panose="020E0705020206020404" pitchFamily="34" charset="0"/>
              </a:rPr>
              <a:t>Análise de Ações da Bolsa de Valores</a:t>
            </a:r>
            <a:endParaRPr lang="pt-BR" sz="3000" dirty="0">
              <a:solidFill>
                <a:schemeClr val="bg1"/>
              </a:solidFill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39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25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Copperplate Gothic Bold</vt:lpstr>
      <vt:lpstr>Copperplate Gothic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Carlos Moriya</dc:creator>
  <cp:lastModifiedBy>Carlos Moriya</cp:lastModifiedBy>
  <cp:revision>5</cp:revision>
  <dcterms:created xsi:type="dcterms:W3CDTF">2024-04-22T23:16:32Z</dcterms:created>
  <dcterms:modified xsi:type="dcterms:W3CDTF">2024-04-22T23:51:31Z</dcterms:modified>
</cp:coreProperties>
</file>

<file path=docProps/thumbnail.jpeg>
</file>